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5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94"/>
  </p:normalViewPr>
  <p:slideViewPr>
    <p:cSldViewPr snapToGrid="0">
      <p:cViewPr varScale="1">
        <p:scale>
          <a:sx n="107" d="100"/>
          <a:sy n="107" d="100"/>
        </p:scale>
        <p:origin x="6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1229B-FFD9-2045-B0D6-338C5069D78E}" type="datetimeFigureOut">
              <a:rPr lang="en-US" smtClean="0"/>
              <a:t>8/7/23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C965-DB4C-A443-B3F8-D1B94D202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0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2A461-DB31-E7EC-0780-8F9BC80EB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7C1499-5E8E-1767-3D61-FB2674179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4292E-6A9C-316B-3484-30A88899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B44B-144B-A046-A94B-30944DD130BD}" type="datetime1">
              <a:rPr lang="en-IN" smtClean="0"/>
              <a:t>07/08/23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B00F4-ED01-32CD-810F-B9C7B6F7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D2F3A-6FC4-E1C7-B5E6-B0207A136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DDAA-A4F0-F049-BF4B-868F7AA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9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1ACC8-9E43-30A0-874E-417D6662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384B6-266F-9DF5-04BE-2F8403B1D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BB865-8962-52B7-8759-265143FEE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1986-CF7F-2B44-A646-91A0A3406F66}" type="datetime1">
              <a:rPr lang="en-IN" smtClean="0"/>
              <a:t>07/08/23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8320F-07B9-DCD4-702B-4B688488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5AE8F-E04A-E0E3-7B68-0E0BB623E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DDAA-A4F0-F049-BF4B-868F7AA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9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4728CE-F42F-C532-56E7-A700B6EE7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B0B4F1-D507-4CFE-83A5-9066DBF87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4C802-F06E-D23D-DD65-89A8F04EE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DE47-ACF7-2141-BD1A-6BB7BEC40142}" type="datetime1">
              <a:rPr lang="en-IN" smtClean="0"/>
              <a:t>07/08/23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8218-D353-8DEE-6DE2-36CC81691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72BC4-5922-1DB3-6AD5-E1DF93875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DDAA-A4F0-F049-BF4B-868F7AA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4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62D81-CFC8-2E4C-6CEF-B2813D047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82A17-C5C1-50D9-BA5C-B60A698F5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19B9C-7E50-F7D7-EF46-F4284AFD2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8030-D5B9-3B46-A76A-3626D6BAD209}" type="datetime1">
              <a:rPr lang="en-IN" smtClean="0"/>
              <a:t>07/08/23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61028-6EEF-F49D-8ACD-AA54C0D13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DF4FC-154E-0E15-5A48-2067A9710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DDAA-A4F0-F049-BF4B-868F7AA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2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3644-8561-02F0-4D9E-23A01F6E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268C3-EC8F-C387-F29A-D55324F50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EEEF8-FF38-7E01-1E16-51FBE78F5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AF0-D8DD-3A48-8A29-5D4FDF18FED1}" type="datetime1">
              <a:rPr lang="en-IN" smtClean="0"/>
              <a:t>07/08/23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EAE25-7261-731A-772E-4DAC8086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9866F-A8F6-CA4D-8733-A308565C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DDAA-A4F0-F049-BF4B-868F7AA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4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54073-FF00-63CF-1AF7-7EFE8000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624B7-8BA1-600A-4E78-F17D90658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77B89-8AD5-A68D-026B-0F1AFA2CC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54815-B2EA-9F06-3362-84D595F7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5B4-7987-5F43-89B5-660440050DA1}" type="datetime1">
              <a:rPr lang="en-IN" smtClean="0"/>
              <a:t>07/08/23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135B4-AF4D-89D5-E3E8-BDAA486D9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A7FEF-4771-534B-205B-4F707431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DDAA-A4F0-F049-BF4B-868F7AA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5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BB04-2F46-DEFB-B46A-403A0B6FF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C0716-583B-E2A8-7363-4CA00CFD3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E2E99-6121-8E8E-C09D-9C5DE15DF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A27610-DB9C-EB0F-0F43-E7286A0C3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025368-8724-15F7-B6D9-3F2D4855E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AB20CF-78E5-5FC3-21D1-EB39E07DB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9309-DB3C-ED40-9A44-4134D04CB498}" type="datetime1">
              <a:rPr lang="en-IN" smtClean="0"/>
              <a:t>07/08/23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15F2B8-7E29-923A-C69B-F53040C92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FED622-7FAE-B904-56F2-CC9DBD25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DDAA-A4F0-F049-BF4B-868F7AA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0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40153-41B8-608A-E6A5-E9E72946D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00BBA-5E58-52BE-100C-5EA3E4D46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6B20-4833-804E-91C3-15695CEC277C}" type="datetime1">
              <a:rPr lang="en-IN" smtClean="0"/>
              <a:t>07/08/23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E5BB59-4180-0143-5B3A-2DE540095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9A58F4-736E-ACBD-80ED-48427ABA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DDAA-A4F0-F049-BF4B-868F7AA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5A774C-9C92-E7B9-4EF4-C2BF28B76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BFF9-6F7E-2241-8B78-57AE00EECCA1}" type="datetime1">
              <a:rPr lang="en-IN" smtClean="0"/>
              <a:t>07/08/23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B46840-5F24-115D-3899-BE2DF6D40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F186E7-4C61-3CD8-9459-CA968AFE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DDAA-A4F0-F049-BF4B-868F7AA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7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10CB2-2EB0-A869-3ED2-8AF55A05A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4010C-8528-F597-5AC9-B737FBFCA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ADE18-9B4C-87C1-C7CA-E7B9E0783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AD5E6-3394-30BE-924F-6558B2D8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DB98-6956-E947-A2DE-2EE230BBF1CE}" type="datetime1">
              <a:rPr lang="en-IN" smtClean="0"/>
              <a:t>07/08/23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E7AAB-3462-7D72-0B89-31868CF7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0C8E9-96D0-EC2E-B1F6-F63FD487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DDAA-A4F0-F049-BF4B-868F7AA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1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B877B-FD93-919A-F8DE-400E84A37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DC19F-12FB-4F3E-B808-DD979886F5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894BA-D324-1B79-EA5E-718DAEF41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C30E3-F4B4-1476-CD6B-32DF02424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5881-E79A-1743-9B5A-A172F4E6CA43}" type="datetime1">
              <a:rPr lang="en-IN" smtClean="0"/>
              <a:t>07/08/23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486BD-E075-101F-125E-E237C7275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236B2-4C4E-19BD-DAF5-AB48A671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DDAA-A4F0-F049-BF4B-868F7AA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4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DB6406-3F04-2AE8-9FDD-004934BED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1197F-C524-B886-34B0-94B8A6327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A2E31-65B7-77C0-0AC5-C1FEA025A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1BEF6-B529-974D-8C8B-2C4BD1F3B962}" type="datetime1">
              <a:rPr lang="en-IN" smtClean="0"/>
              <a:t>07/08/23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7F11D-462D-A3BA-E6D9-5947B8AD7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D2AC0-47D2-DAB9-B99C-0A2FEE239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DDAA-A4F0-F049-BF4B-868F7AA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2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F7DB1-87BB-7982-C10A-21D2F9BCB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027" y="1722680"/>
            <a:ext cx="10515600" cy="1951945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 submitted to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International Conference on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Computing and Communication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Google Shape;24;p4">
            <a:extLst>
              <a:ext uri="{FF2B5EF4-FFF2-40B4-BE49-F238E27FC236}">
                <a16:creationId xmlns:a16="http://schemas.microsoft.com/office/drawing/2014/main" id="{12D48567-F167-0F32-19CB-202D886E8696}"/>
              </a:ext>
            </a:extLst>
          </p:cNvPr>
          <p:cNvSpPr txBox="1">
            <a:spLocks noGrp="1"/>
          </p:cNvSpPr>
          <p:nvPr/>
        </p:nvSpPr>
        <p:spPr>
          <a:xfrm>
            <a:off x="1973570" y="3183375"/>
            <a:ext cx="8640000" cy="49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Impact"/>
                <a:cs typeface="Times New Roman" panose="02020603050405020304" pitchFamily="18" charset="0"/>
                <a:sym typeface="Impact"/>
              </a:rPr>
              <a:t>PID: XXX</a:t>
            </a:r>
            <a:endParaRPr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Impact"/>
              <a:cs typeface="Times New Roman" panose="02020603050405020304" pitchFamily="18" charset="0"/>
              <a:sym typeface="Impact"/>
            </a:endParaRPr>
          </a:p>
        </p:txBody>
      </p:sp>
      <p:sp>
        <p:nvSpPr>
          <p:cNvPr id="7" name="Google Shape;24;p4">
            <a:extLst>
              <a:ext uri="{FF2B5EF4-FFF2-40B4-BE49-F238E27FC236}">
                <a16:creationId xmlns:a16="http://schemas.microsoft.com/office/drawing/2014/main" id="{36ED8C29-A345-0F30-6A79-29D40B62A755}"/>
              </a:ext>
            </a:extLst>
          </p:cNvPr>
          <p:cNvSpPr txBox="1">
            <a:spLocks noGrp="1"/>
          </p:cNvSpPr>
          <p:nvPr/>
        </p:nvSpPr>
        <p:spPr>
          <a:xfrm>
            <a:off x="1973570" y="3732436"/>
            <a:ext cx="8640000" cy="89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>
              <a:lnSpc>
                <a:spcPct val="95000"/>
              </a:lnSpc>
              <a:buSzPts val="935"/>
              <a:buNone/>
            </a:pPr>
            <a:r>
              <a:rPr lang="en-GB" sz="2000" dirty="0">
                <a:solidFill>
                  <a:srgbClr val="7030A0"/>
                </a:solidFill>
                <a:latin typeface="Times New Roman" panose="02020603050405020304" pitchFamily="18" charset="0"/>
                <a:ea typeface="Impact"/>
                <a:cs typeface="Times New Roman" panose="02020603050405020304" pitchFamily="18" charset="0"/>
                <a:sym typeface="Impact"/>
              </a:rPr>
              <a:t>Presented by:</a:t>
            </a:r>
          </a:p>
          <a:p>
            <a:pPr marL="0" lvl="0" indent="0" algn="ctr">
              <a:lnSpc>
                <a:spcPct val="95000"/>
              </a:lnSpc>
              <a:spcBef>
                <a:spcPts val="600"/>
              </a:spcBef>
              <a:buSzPts val="935"/>
              <a:buNone/>
            </a:pPr>
            <a:r>
              <a:rPr lang="en-GB" sz="2000" b="1" dirty="0">
                <a:solidFill>
                  <a:srgbClr val="7030A0"/>
                </a:solidFill>
                <a:latin typeface="Times New Roman" panose="02020603050405020304" pitchFamily="18" charset="0"/>
                <a:ea typeface="Impact"/>
                <a:cs typeface="Times New Roman" panose="02020603050405020304" pitchFamily="18" charset="0"/>
                <a:sym typeface="Impact"/>
              </a:rPr>
              <a:t>Author name</a:t>
            </a:r>
          </a:p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endParaRPr sz="6600" dirty="0">
              <a:solidFill>
                <a:srgbClr val="7030A0"/>
              </a:solidFill>
              <a:latin typeface="Times New Roman" panose="02020603050405020304" pitchFamily="18" charset="0"/>
              <a:ea typeface="Impact"/>
              <a:cs typeface="Times New Roman" panose="02020603050405020304" pitchFamily="18" charset="0"/>
              <a:sym typeface="Impact"/>
            </a:endParaRPr>
          </a:p>
        </p:txBody>
      </p:sp>
      <p:sp>
        <p:nvSpPr>
          <p:cNvPr id="8" name="Google Shape;24;p4">
            <a:extLst>
              <a:ext uri="{FF2B5EF4-FFF2-40B4-BE49-F238E27FC236}">
                <a16:creationId xmlns:a16="http://schemas.microsoft.com/office/drawing/2014/main" id="{5480A100-6EFE-3A64-DE34-B32973D05595}"/>
              </a:ext>
            </a:extLst>
          </p:cNvPr>
          <p:cNvSpPr txBox="1">
            <a:spLocks noGrp="1"/>
          </p:cNvSpPr>
          <p:nvPr/>
        </p:nvSpPr>
        <p:spPr>
          <a:xfrm>
            <a:off x="1973570" y="4889695"/>
            <a:ext cx="8640000" cy="344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>
              <a:lnSpc>
                <a:spcPct val="95000"/>
              </a:lnSpc>
              <a:buSzPts val="935"/>
              <a:buNone/>
            </a:pPr>
            <a:r>
              <a:rPr lang="en-GB" sz="1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Impact"/>
                <a:cs typeface="Times New Roman" panose="02020603050405020304" pitchFamily="18" charset="0"/>
                <a:sym typeface="Impact"/>
              </a:rPr>
              <a:t>XX August 2023</a:t>
            </a:r>
            <a:endParaRPr lang="en-GB" sz="1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Impact"/>
              <a:cs typeface="Times New Roman" panose="02020603050405020304" pitchFamily="18" charset="0"/>
              <a:sym typeface="Impact"/>
            </a:endParaRPr>
          </a:p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endParaRPr sz="6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Impact"/>
              <a:cs typeface="Times New Roman" panose="02020603050405020304" pitchFamily="18" charset="0"/>
              <a:sym typeface="Impac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41092-0C87-6F69-764A-B1935EAF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DDAA-A4F0-F049-BF4B-868F7AA627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6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9CCB6-3D14-E7A3-C7A4-D3B8943EC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AF7D-4E1C-8243-64F5-9C70CBA83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116"/>
            <a:ext cx="105156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9D5C8-224F-6C5F-4975-77EC71F2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20014" y="6399667"/>
            <a:ext cx="351971" cy="365125"/>
          </a:xfrm>
        </p:spPr>
        <p:txBody>
          <a:bodyPr/>
          <a:lstStyle/>
          <a:p>
            <a:fld id="{E7E0DDAA-A4F0-F049-BF4B-868F7AA627D8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57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9CCB6-3D14-E7A3-C7A4-D3B8943EC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AF7D-4E1C-8243-64F5-9C70CBA83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116"/>
            <a:ext cx="105156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9D5C8-224F-6C5F-4975-77EC71F2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20014" y="6399667"/>
            <a:ext cx="351971" cy="365125"/>
          </a:xfrm>
        </p:spPr>
        <p:txBody>
          <a:bodyPr/>
          <a:lstStyle/>
          <a:p>
            <a:fld id="{E7E0DDAA-A4F0-F049-BF4B-868F7AA627D8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69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9CCB6-3D14-E7A3-C7A4-D3B8943EC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AF7D-4E1C-8243-64F5-9C70CBA83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116"/>
            <a:ext cx="10515600" cy="4351338"/>
          </a:xfrm>
        </p:spPr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9D5C8-224F-6C5F-4975-77EC71F2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20014" y="6399667"/>
            <a:ext cx="351971" cy="365125"/>
          </a:xfrm>
        </p:spPr>
        <p:txBody>
          <a:bodyPr/>
          <a:lstStyle/>
          <a:p>
            <a:fld id="{E7E0DDAA-A4F0-F049-BF4B-868F7AA627D8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79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9CCB6-3D14-E7A3-C7A4-D3B8943E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78933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9D5C8-224F-6C5F-4975-77EC71F2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20014" y="6399667"/>
            <a:ext cx="351971" cy="365125"/>
          </a:xfrm>
        </p:spPr>
        <p:txBody>
          <a:bodyPr/>
          <a:lstStyle/>
          <a:p>
            <a:fld id="{E7E0DDAA-A4F0-F049-BF4B-868F7AA627D8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7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40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Title of the paper submitted to  9th  International Conference on  Smart Computing and Communication </vt:lpstr>
      <vt:lpstr>Outline</vt:lpstr>
      <vt:lpstr>Introduction</vt:lpstr>
      <vt:lpstr>References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Cerene Mariam Abraham</dc:creator>
  <cp:lastModifiedBy>Cerene Mariam Abraham</cp:lastModifiedBy>
  <cp:revision>8</cp:revision>
  <dcterms:created xsi:type="dcterms:W3CDTF">2023-08-02T12:03:16Z</dcterms:created>
  <dcterms:modified xsi:type="dcterms:W3CDTF">2023-08-07T17:38:37Z</dcterms:modified>
</cp:coreProperties>
</file>