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AD47A-3BC7-4DE7-B2BA-217EF52B1186}" type="datetimeFigureOut">
              <a:rPr lang="en-IN" smtClean="0"/>
              <a:t>20-06-2025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7D542-80ED-4624-AE40-E81AE64510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618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1C7-447B-4F48-8040-D4EFB0140C19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BE613-ECED-4492-98B5-AAE9F5C8EC98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B916-FA41-4539-BB99-061BFA86F333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FAAE-5E8D-4DC5-9CF7-783BCEF35C37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B292-E64E-4FBE-8D6D-9C991F2FA674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6D0B-0E1E-4224-8E52-00997D30CC90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D2A8-5BF6-4666-93DD-E779FE6B01FE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1382C-4801-4915-BBF5-CEBE2F2F294F}" type="datetime1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2EFD8-F0CB-43A3-8AB7-42756B4F38DB}" type="datetime1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54C3-6267-4A8F-A240-875A312DE12B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4C9C9-A4FC-4D79-AFC5-5C815EE4D9F8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08E46-7102-4C64-8CD3-409F93F0A8C7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2025 11th International Conference on Smart Computing and Communications (ICSCC)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320" y="3208021"/>
            <a:ext cx="8229600" cy="2565400"/>
          </a:xfrm>
        </p:spPr>
        <p:txBody>
          <a:bodyPr>
            <a:normAutofit fontScale="70000" lnSpcReduction="20000"/>
          </a:bodyPr>
          <a:lstStyle/>
          <a:p>
            <a:endParaRPr dirty="0"/>
          </a:p>
          <a:p>
            <a:pPr marL="0" indent="0" algn="ctr"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paper</a:t>
            </a:r>
            <a:endParaRPr lang="en-GB" sz="3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Impact"/>
              <a:cs typeface="Times New Roman" panose="02020603050405020304" pitchFamily="18" charset="0"/>
              <a:sym typeface="Impact"/>
            </a:endParaRPr>
          </a:p>
          <a:p>
            <a:pPr marL="0" indent="0" algn="ctr">
              <a:buNone/>
            </a:pPr>
            <a:endParaRPr lang="en-GB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Impact"/>
              <a:cs typeface="Times New Roman" panose="02020603050405020304" pitchFamily="18" charset="0"/>
              <a:sym typeface="Impact"/>
            </a:endParaRPr>
          </a:p>
          <a:p>
            <a:pPr marL="0" indent="0" algn="ctr">
              <a:buNone/>
            </a:pPr>
            <a:r>
              <a:rPr lang="en-GB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Impact"/>
                <a:cs typeface="Times New Roman" panose="02020603050405020304" pitchFamily="18" charset="0"/>
                <a:sym typeface="Impact"/>
              </a:rPr>
              <a:t>PID: XXX</a:t>
            </a: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95000"/>
              </a:lnSpc>
              <a:buSzPts val="935"/>
              <a:buNone/>
            </a:pPr>
            <a:r>
              <a:rPr lang="en-GB" dirty="0">
                <a:solidFill>
                  <a:srgbClr val="7030A0"/>
                </a:solidFill>
                <a:latin typeface="Times New Roman" panose="02020603050405020304" pitchFamily="18" charset="0"/>
                <a:ea typeface="Impact"/>
                <a:cs typeface="Times New Roman" panose="02020603050405020304" pitchFamily="18" charset="0"/>
                <a:sym typeface="Impact"/>
              </a:rPr>
              <a:t>Presented by:</a:t>
            </a:r>
          </a:p>
          <a:p>
            <a:pPr marL="0" lvl="0" indent="0" algn="ctr">
              <a:lnSpc>
                <a:spcPct val="95000"/>
              </a:lnSpc>
              <a:spcBef>
                <a:spcPts val="600"/>
              </a:spcBef>
              <a:buSzPts val="935"/>
              <a:buNone/>
            </a:pPr>
            <a:r>
              <a:rPr lang="en-GB" b="1" dirty="0">
                <a:solidFill>
                  <a:srgbClr val="7030A0"/>
                </a:solidFill>
                <a:latin typeface="Times New Roman" panose="02020603050405020304" pitchFamily="18" charset="0"/>
                <a:ea typeface="Impact"/>
                <a:cs typeface="Times New Roman" panose="02020603050405020304" pitchFamily="18" charset="0"/>
                <a:sym typeface="Impact"/>
              </a:rPr>
              <a:t>Author name</a:t>
            </a:r>
          </a:p>
          <a:p>
            <a:endParaRPr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C1FE74-4F04-B73F-BFE9-157601F0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3215"/>
            <a:ext cx="8229600" cy="1026160"/>
          </a:xfrm>
        </p:spPr>
        <p:txBody>
          <a:bodyPr>
            <a:normAutofit fontScale="90000"/>
          </a:bodyPr>
          <a:lstStyle/>
          <a:p>
            <a:r>
              <a:rPr lang="en-US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11th International Conference on Smart Computing and Communications (ICSCC)</a:t>
            </a:r>
            <a:br>
              <a:rPr lang="en-US" dirty="0"/>
            </a:b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1B65FE5-D53E-CB04-D1DD-C94FA0353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60" y="0"/>
            <a:ext cx="8615680" cy="774065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13CF877-0F3A-DEFA-E2B5-4F32E6D75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 for future research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improvements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30D4E5-B50C-7CD3-C2F3-D5CADBB5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987936F4-DA8A-E72B-7564-C3AF07DA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references (IEEE style)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it minimal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4B16A-414B-5F0E-CA1A-631146D78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98785AAA-98A6-E072-FAE1-EFEA4405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" y="2519998"/>
            <a:ext cx="8229600" cy="1143000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CBEB1-E9CF-2AF2-CE5E-887AF4DC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3705A840-EC70-3DF6-3FC7-909ECDE28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and significance of the work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context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43E21-746E-D049-7AE4-9101EFB8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2E52899-11DE-8C4E-1C16-69DE2D633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 /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Clearly defined problem statement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objectives or 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D204D-26D2-D9DB-C372-4B48C6CD5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3683E5F0-ADFF-4C25-1C2B-C68947873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Work /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 of related work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Identified research gap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79A80-0CFD-5DE7-D72E-AEA7AE1A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BC66FFD4-D14A-92CB-E3B8-99DFD2AA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 or approach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Diagrams or flowcharts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26B82-1067-A03A-4EF4-383BF0622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AD1552B2-F16B-1CB3-C8A3-930D577D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Setup /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Tools, datasets, hardware/software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architecture or block diagram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3AE33-5AB3-0FFE-BCAC-9FCB897D2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33E183BD-1628-FA44-5EDC-76C5D1DF4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&amp;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Graphs, tables, and analysis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Explanation of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9BE58E-0D1D-159B-EE8F-BBFD6B6C7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8FCC8D05-A060-A5D3-1DF6-C57EDD5CC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&amp; Analysis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results or deeper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0B95B-0D63-58A4-363C-BB624DB97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FBC9993F-3861-3EB7-D86A-51CE87F43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 of findings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Reiteration of contribution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E381E-F994-EC7A-F1B4-7B7E283B7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DDD16E4-5834-F20D-B115-09B63A48D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97000" y="6492875"/>
            <a:ext cx="6492240" cy="365125"/>
          </a:xfrm>
        </p:spPr>
        <p:txBody>
          <a:bodyPr/>
          <a:lstStyle/>
          <a:p>
            <a:r>
              <a:rPr lang="en-US" dirty="0"/>
              <a:t>2025 11th International Conference on Smart Computing and Communications (ICSCC)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276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2025 11th International Conference on Smart Computing and Communications (ICSCC) </vt:lpstr>
      <vt:lpstr>Introduction</vt:lpstr>
      <vt:lpstr>Problem Statement / Objective</vt:lpstr>
      <vt:lpstr>Related Work / Literature Review</vt:lpstr>
      <vt:lpstr>Methodology</vt:lpstr>
      <vt:lpstr>Experimental Setup / Implementation</vt:lpstr>
      <vt:lpstr>Results &amp; Analysis</vt:lpstr>
      <vt:lpstr>Results &amp; Analysis (contd.)</vt:lpstr>
      <vt:lpstr>Conclusion</vt:lpstr>
      <vt:lpstr>Future Work</vt:lpstr>
      <vt:lpstr>References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Rijo Sebastian</cp:lastModifiedBy>
  <cp:revision>10</cp:revision>
  <dcterms:created xsi:type="dcterms:W3CDTF">2013-01-27T09:14:16Z</dcterms:created>
  <dcterms:modified xsi:type="dcterms:W3CDTF">2025-06-20T10:17:34Z</dcterms:modified>
  <cp:category/>
</cp:coreProperties>
</file>